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89" r:id="rId5"/>
    <p:sldId id="268" r:id="rId6"/>
    <p:sldId id="292" r:id="rId7"/>
    <p:sldId id="293" r:id="rId8"/>
    <p:sldId id="295" r:id="rId9"/>
    <p:sldId id="278" r:id="rId10"/>
    <p:sldId id="270" r:id="rId11"/>
    <p:sldId id="271" r:id="rId12"/>
    <p:sldId id="280" r:id="rId13"/>
    <p:sldId id="279" r:id="rId14"/>
    <p:sldId id="281" r:id="rId15"/>
    <p:sldId id="296" r:id="rId16"/>
    <p:sldId id="290" r:id="rId17"/>
    <p:sldId id="272" r:id="rId18"/>
    <p:sldId id="273" r:id="rId19"/>
    <p:sldId id="274" r:id="rId20"/>
    <p:sldId id="275" r:id="rId21"/>
    <p:sldId id="276" r:id="rId22"/>
    <p:sldId id="260" r:id="rId23"/>
    <p:sldId id="297" r:id="rId24"/>
    <p:sldId id="277" r:id="rId25"/>
    <p:sldId id="286" r:id="rId26"/>
    <p:sldId id="287" r:id="rId27"/>
    <p:sldId id="291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1308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72" Type="http://schemas.openxmlformats.org/officeDocument/2006/relationships/image" Target="../media/image42.emf"/><Relationship Id="rId80" Type="http://schemas.openxmlformats.org/officeDocument/2006/relationships/image" Target="../media/image46.emf"/><Relationship Id="rId85" Type="http://schemas.openxmlformats.org/officeDocument/2006/relationships/customXml" Target="../ink/ink19.xml"/><Relationship Id="rId93" Type="http://schemas.openxmlformats.org/officeDocument/2006/relationships/customXml" Target="../ink/ink23.xml"/><Relationship Id="rId3" Type="http://schemas.openxmlformats.org/officeDocument/2006/relationships/customXml" Target="../ink/ink1.xml"/><Relationship Id="rId55" Type="http://schemas.openxmlformats.org/officeDocument/2006/relationships/customXml" Target="../ink/ink4.xml"/><Relationship Id="rId63" Type="http://schemas.openxmlformats.org/officeDocument/2006/relationships/customXml" Target="../ink/ink8.xml"/><Relationship Id="rId68" Type="http://schemas.openxmlformats.org/officeDocument/2006/relationships/image" Target="../media/image40.emf"/><Relationship Id="rId76" Type="http://schemas.openxmlformats.org/officeDocument/2006/relationships/image" Target="../media/image44.emf"/><Relationship Id="rId84" Type="http://schemas.openxmlformats.org/officeDocument/2006/relationships/image" Target="../media/image48.emf"/><Relationship Id="rId89" Type="http://schemas.openxmlformats.org/officeDocument/2006/relationships/customXml" Target="../ink/ink21.xml"/><Relationship Id="rId59" Type="http://schemas.openxmlformats.org/officeDocument/2006/relationships/customXml" Target="../ink/ink6.xml"/><Relationship Id="rId67" Type="http://schemas.openxmlformats.org/officeDocument/2006/relationships/customXml" Target="../ink/ink10.xml"/><Relationship Id="rId71" Type="http://schemas.openxmlformats.org/officeDocument/2006/relationships/customXml" Target="../ink/ink12.xml"/><Relationship Id="rId92" Type="http://schemas.openxmlformats.org/officeDocument/2006/relationships/image" Target="../media/image52.emf"/><Relationship Id="rId2" Type="http://schemas.openxmlformats.org/officeDocument/2006/relationships/image" Target="../media/image2.png"/><Relationship Id="rId54" Type="http://schemas.openxmlformats.org/officeDocument/2006/relationships/image" Target="../media/image33.emf"/><Relationship Id="rId62" Type="http://schemas.openxmlformats.org/officeDocument/2006/relationships/image" Target="../media/image37.emf"/><Relationship Id="rId70" Type="http://schemas.openxmlformats.org/officeDocument/2006/relationships/image" Target="../media/image41.emf"/><Relationship Id="rId75" Type="http://schemas.openxmlformats.org/officeDocument/2006/relationships/customXml" Target="../ink/ink14.xml"/><Relationship Id="rId83" Type="http://schemas.openxmlformats.org/officeDocument/2006/relationships/customXml" Target="../ink/ink18.xml"/><Relationship Id="rId88" Type="http://schemas.openxmlformats.org/officeDocument/2006/relationships/image" Target="../media/image50.emf"/><Relationship Id="rId91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3" Type="http://schemas.openxmlformats.org/officeDocument/2006/relationships/customXml" Target="../ink/ink3.xml"/><Relationship Id="rId58" Type="http://schemas.openxmlformats.org/officeDocument/2006/relationships/image" Target="../media/image35.emf"/><Relationship Id="rId66" Type="http://schemas.openxmlformats.org/officeDocument/2006/relationships/image" Target="../media/image39.emf"/><Relationship Id="rId74" Type="http://schemas.openxmlformats.org/officeDocument/2006/relationships/image" Target="../media/image43.emf"/><Relationship Id="rId79" Type="http://schemas.openxmlformats.org/officeDocument/2006/relationships/customXml" Target="../ink/ink16.xml"/><Relationship Id="rId87" Type="http://schemas.openxmlformats.org/officeDocument/2006/relationships/customXml" Target="../ink/ink20.xml"/><Relationship Id="rId5" Type="http://schemas.openxmlformats.org/officeDocument/2006/relationships/customXml" Target="../ink/ink2.xml"/><Relationship Id="rId57" Type="http://schemas.openxmlformats.org/officeDocument/2006/relationships/customXml" Target="../ink/ink5.xml"/><Relationship Id="rId61" Type="http://schemas.openxmlformats.org/officeDocument/2006/relationships/customXml" Target="../ink/ink7.xml"/><Relationship Id="rId82" Type="http://schemas.openxmlformats.org/officeDocument/2006/relationships/image" Target="../media/image47.emf"/><Relationship Id="rId90" Type="http://schemas.openxmlformats.org/officeDocument/2006/relationships/image" Target="../media/image51.emf"/><Relationship Id="rId52" Type="http://schemas.openxmlformats.org/officeDocument/2006/relationships/image" Target="../media/image32.emf"/><Relationship Id="rId60" Type="http://schemas.openxmlformats.org/officeDocument/2006/relationships/image" Target="../media/image36.emf"/><Relationship Id="rId65" Type="http://schemas.openxmlformats.org/officeDocument/2006/relationships/customXml" Target="../ink/ink9.xml"/><Relationship Id="rId73" Type="http://schemas.openxmlformats.org/officeDocument/2006/relationships/customXml" Target="../ink/ink13.xml"/><Relationship Id="rId78" Type="http://schemas.openxmlformats.org/officeDocument/2006/relationships/image" Target="../media/image45.emf"/><Relationship Id="rId81" Type="http://schemas.openxmlformats.org/officeDocument/2006/relationships/customXml" Target="../ink/ink17.xml"/><Relationship Id="rId86" Type="http://schemas.openxmlformats.org/officeDocument/2006/relationships/image" Target="../media/image49.emf"/><Relationship Id="rId94" Type="http://schemas.openxmlformats.org/officeDocument/2006/relationships/image" Target="../media/image53.emf"/><Relationship Id="rId4" Type="http://schemas.openxmlformats.org/officeDocument/2006/relationships/image" Target="../media/image8.emf"/><Relationship Id="rId56" Type="http://schemas.openxmlformats.org/officeDocument/2006/relationships/image" Target="../media/image34.emf"/><Relationship Id="rId64" Type="http://schemas.openxmlformats.org/officeDocument/2006/relationships/image" Target="../media/image38.emf"/><Relationship Id="rId69" Type="http://schemas.openxmlformats.org/officeDocument/2006/relationships/customXml" Target="../ink/ink11.xml"/><Relationship Id="rId77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86695"/>
            <a:ext cx="6632649" cy="431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2.3.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10</a:t>
              </a:fld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917DBB0-5DF8-409B-A303-CD10F86B4FBE}"/>
              </a:ext>
            </a:extLst>
          </p:cNvPr>
          <p:cNvSpPr txBox="1"/>
          <p:nvPr/>
        </p:nvSpPr>
        <p:spPr>
          <a:xfrm>
            <a:off x="8004619" y="2566583"/>
            <a:ext cx="39551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Planetengetriebe via 3D-Druck anzufertigen war sehr schwierig</a:t>
            </a:r>
          </a:p>
          <a:p>
            <a:r>
              <a:rPr lang="de-DE" dirty="0"/>
              <a:t>      (aufgrund der Drucker-</a:t>
            </a:r>
            <a:br>
              <a:rPr lang="de-DE" dirty="0"/>
            </a:br>
            <a:r>
              <a:rPr lang="de-DE" dirty="0"/>
              <a:t>        </a:t>
            </a:r>
            <a:r>
              <a:rPr lang="de-DE" dirty="0" err="1"/>
              <a:t>ungenauigkeiten</a:t>
            </a:r>
            <a:r>
              <a:rPr lang="de-DE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Viele Versuche nötig, bis die richtigen Verhältnisse gefunden wurden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Wir haben einige Beispiele für Fehldrucke dabei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9407F43-233A-4BE2-B13C-A3A1AD965899}"/>
              </a:ext>
            </a:extLst>
          </p:cNvPr>
          <p:cNvSpPr txBox="1"/>
          <p:nvPr/>
        </p:nvSpPr>
        <p:spPr>
          <a:xfrm>
            <a:off x="381000" y="1885950"/>
            <a:ext cx="253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Konzept 1:</a:t>
            </a:r>
            <a:br>
              <a:rPr lang="de-DE" dirty="0"/>
            </a:br>
            <a:r>
              <a:rPr lang="de-DE" dirty="0"/>
              <a:t>Java (via Swing)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1690688"/>
            <a:ext cx="8424752" cy="41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9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1473909"/>
            <a:ext cx="5343514" cy="46054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26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hier neues Bild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B338126-8575-4D86-BA1C-AB18A8574040}"/>
              </a:ext>
            </a:extLst>
          </p:cNvPr>
          <p:cNvSpPr txBox="1"/>
          <p:nvPr/>
        </p:nvSpPr>
        <p:spPr>
          <a:xfrm>
            <a:off x="581443" y="1874601"/>
            <a:ext cx="224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Konzept 2:</a:t>
            </a:r>
            <a:br>
              <a:rPr lang="de-DE" dirty="0"/>
            </a:br>
            <a:r>
              <a:rPr lang="de-DE" dirty="0"/>
              <a:t>HTML5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ED6005-07DF-4F5F-A7BE-FA9625D8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00" y="1544797"/>
            <a:ext cx="8553872" cy="4811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2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14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ABNF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242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3.4 </a:t>
            </a:r>
            <a:r>
              <a:rPr lang="de-DE" sz="2400" dirty="0" err="1">
                <a:solidFill>
                  <a:srgbClr val="0070C0"/>
                </a:solidFill>
              </a:rPr>
              <a:t>OmniMove</a:t>
            </a:r>
            <a:r>
              <a:rPr lang="de-DE" sz="2400" dirty="0">
                <a:solidFill>
                  <a:srgbClr val="0070C0"/>
                </a:solidFill>
              </a:rPr>
              <a:t>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58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376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Planung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97FA7D-BB88-4DED-A9F3-AE3EE02B0A6D}"/>
              </a:ext>
            </a:extLst>
          </p:cNvPr>
          <p:cNvSpPr txBox="1"/>
          <p:nvPr/>
        </p:nvSpPr>
        <p:spPr>
          <a:xfrm>
            <a:off x="9890108" y="2850801"/>
            <a:ext cx="1967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>
                <a:solidFill>
                  <a:srgbClr val="00F900"/>
                </a:solidFill>
              </a:rPr>
              <a:t>OmniMove</a:t>
            </a:r>
            <a:endParaRPr lang="de-DE" sz="2200" dirty="0">
              <a:solidFill>
                <a:srgbClr val="00F90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586227"/>
              </p:ext>
            </p:extLst>
          </p:nvPr>
        </p:nvGraphicFramePr>
        <p:xfrm>
          <a:off x="838200" y="1484562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5401165" y="4352749"/>
              <a:ext cx="4320" cy="5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2165" y="4343749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5235834" y="1972815"/>
              <a:ext cx="360" cy="5040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17834" y="1936815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3776395" y="3484336"/>
              <a:ext cx="360" cy="4312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58395" y="3448366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5664362" y="4232713"/>
              <a:ext cx="360" cy="76500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46362" y="4196713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5617202" y="4216873"/>
              <a:ext cx="78840" cy="65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99202" y="4181069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5617562" y="4593793"/>
              <a:ext cx="84600" cy="745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99562" y="4557793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5608562" y="4958833"/>
              <a:ext cx="95040" cy="910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90562" y="4922833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3822374" y="3912626"/>
              <a:ext cx="1865880" cy="3294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04374" y="3876626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5701574" y="4965266"/>
              <a:ext cx="2376360" cy="4194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683574" y="4929235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5339081" y="5410763"/>
              <a:ext cx="2711160" cy="333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321081" y="5374763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3675881" y="5724323"/>
              <a:ext cx="1607040" cy="430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57881" y="5688323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3769895" y="3151043"/>
              <a:ext cx="1408320" cy="325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51895" y="3115043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3697895" y="2809403"/>
              <a:ext cx="1499400" cy="3189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679895" y="2773403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3686015" y="2465963"/>
              <a:ext cx="1624680" cy="316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668015" y="2430004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5162735" y="2388203"/>
              <a:ext cx="127800" cy="925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44735" y="2352203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5167415" y="1955123"/>
              <a:ext cx="110160" cy="10008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149474" y="1919123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3632015" y="2710763"/>
              <a:ext cx="148320" cy="1249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14015" y="2674763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5051855" y="3077963"/>
              <a:ext cx="172440" cy="131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033855" y="3041963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3722015" y="3441203"/>
              <a:ext cx="103320" cy="9180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04015" y="3405203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3716975" y="3893723"/>
              <a:ext cx="124200" cy="1008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98975" y="3857723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7946615" y="5338763"/>
              <a:ext cx="138240" cy="1548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28568" y="5302763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5267855" y="5656283"/>
              <a:ext cx="111960" cy="1436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249855" y="5620283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3633815" y="6086843"/>
              <a:ext cx="116640" cy="1321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615759" y="6050843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43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33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mit </a:t>
            </a:r>
            <a:r>
              <a:rPr lang="de-DE" sz="2200" dirty="0" err="1"/>
              <a:t>OmniMove</a:t>
            </a:r>
            <a:endParaRPr lang="de-DE" sz="22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 err="1"/>
              <a:t>Erweiterungs</a:t>
            </a:r>
            <a:r>
              <a:rPr lang="de-DE" sz="2200" dirty="0"/>
              <a:t>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20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Anforderungsermittlung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304800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304800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2752725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477000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2752725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477000" y="2760660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2752725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477000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2752725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477000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408539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09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OmniMove: Gesamt- und Teilfunktionen </a:t>
            </a:r>
            <a:r>
              <a:rPr lang="de-DE" sz="2000" b="1" dirty="0">
                <a:solidFill>
                  <a:srgbClr val="0070C0"/>
                </a:solidFill>
              </a:rPr>
              <a:t>(wichtigste Subsysteme)</a:t>
            </a:r>
            <a:endParaRPr lang="de-DE" sz="2400" b="1" dirty="0">
              <a:solidFill>
                <a:srgbClr val="0070C0"/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83128" y="1559788"/>
            <a:ext cx="132172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OmniDrive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915228" y="2108428"/>
            <a:ext cx="28762" cy="106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1653244" y="2108428"/>
            <a:ext cx="4290746" cy="10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943990" y="2108428"/>
            <a:ext cx="3922850" cy="119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68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23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ESP32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ESP8266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7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64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</a:t>
            </a:r>
            <a:r>
              <a:rPr lang="de-DE" sz="3200" b="1" dirty="0" err="1">
                <a:solidFill>
                  <a:srgbClr val="0070C0"/>
                </a:solidFill>
              </a:rPr>
              <a:t>OmniMove</a:t>
            </a:r>
            <a:endParaRPr lang="de-DE" sz="3200" b="1" dirty="0">
              <a:solidFill>
                <a:srgbClr val="0070C0"/>
              </a:solidFill>
            </a:endParaRP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2.2 Technische Zeichnung Bauteile (Auswahl)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2.3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2.4 Planetengetriebe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2.5 Kommunikation und Steuerung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69769"/>
              </p:ext>
            </p:extLst>
          </p:nvPr>
        </p:nvGraphicFramePr>
        <p:xfrm>
          <a:off x="1329071" y="807584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9071" y="807584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Technische Zeichnung Bauteile (Auswahl)</a:t>
            </a:r>
          </a:p>
        </p:txBody>
      </p:sp>
    </p:spTree>
    <p:extLst>
      <p:ext uri="{BB962C8B-B14F-4D97-AF65-F5344CB8AC3E}">
        <p14:creationId xmlns:p14="http://schemas.microsoft.com/office/powerpoint/2010/main" val="8262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Technische Zeichnung Bauteile (Auswahl)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595984"/>
              </p:ext>
            </p:extLst>
          </p:nvPr>
        </p:nvGraphicFramePr>
        <p:xfrm>
          <a:off x="1964144" y="1244344"/>
          <a:ext cx="76612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144" y="1244344"/>
                        <a:ext cx="76612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038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Schaltplan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053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  PLA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dem PLA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dem TPU (=thermoplastisches Elastometer) Filament gedruckt:</a:t>
            </a:r>
          </a:p>
          <a:p>
            <a:r>
              <a:rPr lang="de-DE" dirty="0"/>
              <a:t>	1) Motorhalterung und 2) 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09559"/>
              </p:ext>
            </p:extLst>
          </p:nvPr>
        </p:nvGraphicFramePr>
        <p:xfrm>
          <a:off x="1761355" y="3388412"/>
          <a:ext cx="8416926" cy="173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Deutlich 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463</Words>
  <Application>Microsoft Office PowerPoint</Application>
  <PresentationFormat>Breitbild</PresentationFormat>
  <Paragraphs>223</Paragraphs>
  <Slides>28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Segoe UI Emoji</vt:lpstr>
      <vt:lpstr>Wingdings</vt:lpstr>
      <vt:lpstr>Office</vt:lpstr>
      <vt:lpstr>Adobe Acrobat Document</vt:lpstr>
      <vt:lpstr>Praktikum Produktionstechnik</vt:lpstr>
      <vt:lpstr>Gliederung</vt:lpstr>
      <vt:lpstr>1. Vorführung des OmniMove</vt:lpstr>
      <vt:lpstr>PowerPoint-Präsentation</vt:lpstr>
      <vt:lpstr>2.1 Gesamtübersicht</vt:lpstr>
      <vt:lpstr>2.2 Technische Zeichnung Bauteile (Auswahl)</vt:lpstr>
      <vt:lpstr>2.2 Technische Zeichnung Bauteile (Auswahl)</vt:lpstr>
      <vt:lpstr>2.2 Schaltplan</vt:lpstr>
      <vt:lpstr>2.2   PLA vs TPU</vt:lpstr>
      <vt:lpstr>PowerPoint-Präsentation</vt:lpstr>
      <vt:lpstr>2.4. Kommunikation und Steuerung</vt:lpstr>
      <vt:lpstr>2.4. Kommunikation und Steuerung</vt:lpstr>
      <vt:lpstr>2.4. Kommunikation und Steuerung hier neues Bild</vt:lpstr>
      <vt:lpstr>2.4. Kommunikation und Steuerung Formeln</vt:lpstr>
      <vt:lpstr>2.4. Kommunikation und Steuerung ABNF</vt:lpstr>
      <vt:lpstr>PowerPoint-Präsentation</vt:lpstr>
      <vt:lpstr>3.1 Planung</vt:lpstr>
      <vt:lpstr>3.1 Planung </vt:lpstr>
      <vt:lpstr>3.2 Anforderungsermittlung</vt:lpstr>
      <vt:lpstr>3.2 Anforderungsermittlung</vt:lpstr>
      <vt:lpstr>3.3 Systementwurf</vt:lpstr>
      <vt:lpstr>OmniMove: Gesamt- und Teilfunktionen (wichtigste Subsysteme)</vt:lpstr>
      <vt:lpstr>3.3 ESP32 vs ESP8266</vt:lpstr>
      <vt:lpstr>3.4 Test &amp; Validierung</vt:lpstr>
      <vt:lpstr>3.4 Test &amp; Validierung (Video)</vt:lpstr>
      <vt:lpstr>4. Erweiterungsmöglichkeiten (Regler)</vt:lpstr>
      <vt:lpstr>4.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Marcel</cp:lastModifiedBy>
  <cp:revision>22</cp:revision>
  <dcterms:created xsi:type="dcterms:W3CDTF">2019-07-14T17:52:51Z</dcterms:created>
  <dcterms:modified xsi:type="dcterms:W3CDTF">2019-07-22T11:17:36Z</dcterms:modified>
</cp:coreProperties>
</file>